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null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314" r:id="rId3"/>
    <p:sldId id="257" r:id="rId4"/>
    <p:sldId id="316" r:id="rId5"/>
    <p:sldId id="317" r:id="rId6"/>
    <p:sldId id="319" r:id="rId7"/>
    <p:sldId id="318" r:id="rId8"/>
    <p:sldId id="320" r:id="rId9"/>
    <p:sldId id="322" r:id="rId10"/>
    <p:sldId id="323" r:id="rId11"/>
    <p:sldId id="321" r:id="rId12"/>
    <p:sldId id="312" r:id="rId13"/>
    <p:sldId id="300" r:id="rId14"/>
    <p:sldId id="324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41" r:id="rId27"/>
    <p:sldId id="337" r:id="rId28"/>
    <p:sldId id="339" r:id="rId29"/>
    <p:sldId id="34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70">
          <p15:clr>
            <a:srgbClr val="A4A3A4"/>
          </p15:clr>
        </p15:guide>
        <p15:guide id="3" pos="259">
          <p15:clr>
            <a:srgbClr val="A4A3A4"/>
          </p15:clr>
        </p15:guide>
        <p15:guide id="4" pos="7355">
          <p15:clr>
            <a:srgbClr val="A4A3A4"/>
          </p15:clr>
        </p15:guide>
        <p15:guide id="5" orient="horz" pos="578">
          <p15:clr>
            <a:srgbClr val="A4A3A4"/>
          </p15:clr>
        </p15:guide>
        <p15:guide id="6" orient="horz" pos="4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C81"/>
    <a:srgbClr val="B5C7D3"/>
    <a:srgbClr val="F6B895"/>
    <a:srgbClr val="D1BA9A"/>
    <a:srgbClr val="F9CDB5"/>
    <a:srgbClr val="388ADC"/>
    <a:srgbClr val="A68D7F"/>
    <a:srgbClr val="E6F6FF"/>
    <a:srgbClr val="F2D6AE"/>
    <a:srgbClr val="D9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3" y="58"/>
      </p:cViewPr>
      <p:guideLst>
        <p:guide orient="horz" pos="2154"/>
        <p:guide pos="3870"/>
        <p:guide pos="259"/>
        <p:guide pos="7355"/>
        <p:guide orient="horz" pos="578"/>
        <p:guide orient="horz" pos="4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C57C2-E0B4-482A-8187-F9919490443F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8E959-8537-4BEE-B5F0-17E7C1302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78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B20B8-5CCC-4026-B200-6E891AF18FD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9441-13F9-432C-9E76-93ED93EB4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9441-13F9-432C-9E76-93ED93EB44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9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552D7-07D0-4147-A457-1F539FCBE908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FF93E-79DE-4E72-9E0E-EA8E79CB91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62E6-9105-462D-8B81-2774E1C3EA1E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8894F-B760-495D-A85D-E95A9EA47DE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0" y="5695958"/>
            <a:ext cx="12207240" cy="1162042"/>
          </a:xfrm>
          <a:custGeom>
            <a:avLst/>
            <a:gdLst>
              <a:gd name="connsiteX0" fmla="*/ 12191880 w 12207240"/>
              <a:gd name="connsiteY0" fmla="*/ 0 h 1162042"/>
              <a:gd name="connsiteX1" fmla="*/ 12207240 w 12207240"/>
              <a:gd name="connsiteY1" fmla="*/ 1162042 h 1162042"/>
              <a:gd name="connsiteX2" fmla="*/ 0 w 12207240"/>
              <a:gd name="connsiteY2" fmla="*/ 1162042 h 1162042"/>
              <a:gd name="connsiteX3" fmla="*/ 0 w 12207240"/>
              <a:gd name="connsiteY3" fmla="*/ 885742 h 1162042"/>
              <a:gd name="connsiteX4" fmla="*/ 280794 w 12207240"/>
              <a:gd name="connsiteY4" fmla="*/ 895116 h 1162042"/>
              <a:gd name="connsiteX5" fmla="*/ 12191880 w 12207240"/>
              <a:gd name="connsiteY5" fmla="*/ 0 h 116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7240" h="1162042">
                <a:moveTo>
                  <a:pt x="12191880" y="0"/>
                </a:moveTo>
                <a:lnTo>
                  <a:pt x="12207240" y="1162042"/>
                </a:lnTo>
                <a:lnTo>
                  <a:pt x="0" y="1162042"/>
                </a:lnTo>
                <a:lnTo>
                  <a:pt x="0" y="885742"/>
                </a:lnTo>
                <a:lnTo>
                  <a:pt x="280794" y="895116"/>
                </a:lnTo>
                <a:cubicBezTo>
                  <a:pt x="4384197" y="1021127"/>
                  <a:pt x="9895348" y="851497"/>
                  <a:pt x="12191880" y="0"/>
                </a:cubicBezTo>
                <a:close/>
              </a:path>
            </a:pathLst>
          </a:custGeom>
          <a:solidFill>
            <a:srgbClr val="174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15241" y="0"/>
            <a:ext cx="12207240" cy="1162042"/>
          </a:xfrm>
          <a:custGeom>
            <a:avLst/>
            <a:gdLst>
              <a:gd name="connsiteX0" fmla="*/ 0 w 12207240"/>
              <a:gd name="connsiteY0" fmla="*/ 0 h 1162042"/>
              <a:gd name="connsiteX1" fmla="*/ 12207240 w 12207240"/>
              <a:gd name="connsiteY1" fmla="*/ 0 h 1162042"/>
              <a:gd name="connsiteX2" fmla="*/ 12207240 w 12207240"/>
              <a:gd name="connsiteY2" fmla="*/ 276300 h 1162042"/>
              <a:gd name="connsiteX3" fmla="*/ 11926446 w 12207240"/>
              <a:gd name="connsiteY3" fmla="*/ 266926 h 1162042"/>
              <a:gd name="connsiteX4" fmla="*/ 15360 w 12207240"/>
              <a:gd name="connsiteY4" fmla="*/ 1162042 h 1162042"/>
              <a:gd name="connsiteX5" fmla="*/ 0 w 12207240"/>
              <a:gd name="connsiteY5" fmla="*/ 0 h 116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7240" h="1162042">
                <a:moveTo>
                  <a:pt x="0" y="0"/>
                </a:moveTo>
                <a:lnTo>
                  <a:pt x="12207240" y="0"/>
                </a:lnTo>
                <a:lnTo>
                  <a:pt x="12207240" y="276300"/>
                </a:lnTo>
                <a:lnTo>
                  <a:pt x="11926446" y="266926"/>
                </a:lnTo>
                <a:cubicBezTo>
                  <a:pt x="7823043" y="140915"/>
                  <a:pt x="2311892" y="310546"/>
                  <a:pt x="15360" y="1162042"/>
                </a:cubicBezTo>
                <a:lnTo>
                  <a:pt x="0" y="0"/>
                </a:lnTo>
                <a:close/>
              </a:path>
            </a:pathLst>
          </a:custGeom>
          <a:solidFill>
            <a:srgbClr val="174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nul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/>
        </p:nvSpPr>
        <p:spPr>
          <a:xfrm flipH="1">
            <a:off x="-15240" y="60673"/>
            <a:ext cx="12222480" cy="6736080"/>
          </a:xfrm>
          <a:custGeom>
            <a:avLst/>
            <a:gdLst>
              <a:gd name="connsiteX0" fmla="*/ 0 w 12192000"/>
              <a:gd name="connsiteY0" fmla="*/ 0 h 2240280"/>
              <a:gd name="connsiteX1" fmla="*/ 12192000 w 12192000"/>
              <a:gd name="connsiteY1" fmla="*/ 0 h 2240280"/>
              <a:gd name="connsiteX2" fmla="*/ 12192000 w 12192000"/>
              <a:gd name="connsiteY2" fmla="*/ 2240280 h 2240280"/>
              <a:gd name="connsiteX3" fmla="*/ 0 w 12192000"/>
              <a:gd name="connsiteY3" fmla="*/ 2240280 h 2240280"/>
              <a:gd name="connsiteX4" fmla="*/ 0 w 12192000"/>
              <a:gd name="connsiteY4" fmla="*/ 0 h 2240280"/>
              <a:gd name="connsiteX0-1" fmla="*/ 670560 w 12192000"/>
              <a:gd name="connsiteY0-2" fmla="*/ 914400 h 2240280"/>
              <a:gd name="connsiteX1-3" fmla="*/ 12192000 w 12192000"/>
              <a:gd name="connsiteY1-4" fmla="*/ 0 h 2240280"/>
              <a:gd name="connsiteX2-5" fmla="*/ 12192000 w 12192000"/>
              <a:gd name="connsiteY2-6" fmla="*/ 2240280 h 2240280"/>
              <a:gd name="connsiteX3-7" fmla="*/ 0 w 12192000"/>
              <a:gd name="connsiteY3-8" fmla="*/ 2240280 h 2240280"/>
              <a:gd name="connsiteX4-9" fmla="*/ 670560 w 12192000"/>
              <a:gd name="connsiteY4-10" fmla="*/ 914400 h 2240280"/>
              <a:gd name="connsiteX0-11" fmla="*/ 0 w 12222480"/>
              <a:gd name="connsiteY0-12" fmla="*/ 640080 h 2240280"/>
              <a:gd name="connsiteX1-13" fmla="*/ 12222480 w 12222480"/>
              <a:gd name="connsiteY1-14" fmla="*/ 0 h 2240280"/>
              <a:gd name="connsiteX2-15" fmla="*/ 12222480 w 12222480"/>
              <a:gd name="connsiteY2-16" fmla="*/ 2240280 h 2240280"/>
              <a:gd name="connsiteX3-17" fmla="*/ 30480 w 12222480"/>
              <a:gd name="connsiteY3-18" fmla="*/ 2240280 h 2240280"/>
              <a:gd name="connsiteX4-19" fmla="*/ 0 w 12222480"/>
              <a:gd name="connsiteY4-20" fmla="*/ 640080 h 2240280"/>
              <a:gd name="connsiteX0-21" fmla="*/ 0 w 12222480"/>
              <a:gd name="connsiteY0-22" fmla="*/ 640080 h 2240280"/>
              <a:gd name="connsiteX1-23" fmla="*/ 12222480 w 12222480"/>
              <a:gd name="connsiteY1-24" fmla="*/ 0 h 2240280"/>
              <a:gd name="connsiteX2-25" fmla="*/ 12222480 w 12222480"/>
              <a:gd name="connsiteY2-26" fmla="*/ 2240280 h 2240280"/>
              <a:gd name="connsiteX3-27" fmla="*/ 30480 w 12222480"/>
              <a:gd name="connsiteY3-28" fmla="*/ 2240280 h 2240280"/>
              <a:gd name="connsiteX4-29" fmla="*/ 0 w 12222480"/>
              <a:gd name="connsiteY4-30" fmla="*/ 640080 h 2240280"/>
              <a:gd name="connsiteX0-31" fmla="*/ 0 w 12222480"/>
              <a:gd name="connsiteY0-32" fmla="*/ 1828800 h 3429000"/>
              <a:gd name="connsiteX1-33" fmla="*/ 12207240 w 12222480"/>
              <a:gd name="connsiteY1-34" fmla="*/ 0 h 3429000"/>
              <a:gd name="connsiteX2-35" fmla="*/ 12222480 w 12222480"/>
              <a:gd name="connsiteY2-36" fmla="*/ 3429000 h 3429000"/>
              <a:gd name="connsiteX3-37" fmla="*/ 30480 w 12222480"/>
              <a:gd name="connsiteY3-38" fmla="*/ 3429000 h 3429000"/>
              <a:gd name="connsiteX4-39" fmla="*/ 0 w 12222480"/>
              <a:gd name="connsiteY4-40" fmla="*/ 1828800 h 3429000"/>
              <a:gd name="connsiteX0-41" fmla="*/ 0 w 12222480"/>
              <a:gd name="connsiteY0-42" fmla="*/ 1828800 h 3429000"/>
              <a:gd name="connsiteX1-43" fmla="*/ 12207240 w 12222480"/>
              <a:gd name="connsiteY1-44" fmla="*/ 0 h 3429000"/>
              <a:gd name="connsiteX2-45" fmla="*/ 12222480 w 12222480"/>
              <a:gd name="connsiteY2-46" fmla="*/ 3429000 h 3429000"/>
              <a:gd name="connsiteX3-47" fmla="*/ 30480 w 12222480"/>
              <a:gd name="connsiteY3-48" fmla="*/ 3429000 h 3429000"/>
              <a:gd name="connsiteX4-49" fmla="*/ 0 w 12222480"/>
              <a:gd name="connsiteY4-50" fmla="*/ 1828800 h 3429000"/>
              <a:gd name="connsiteX0-51" fmla="*/ 0 w 12222480"/>
              <a:gd name="connsiteY0-52" fmla="*/ 1828800 h 3429000"/>
              <a:gd name="connsiteX1-53" fmla="*/ 12207240 w 12222480"/>
              <a:gd name="connsiteY1-54" fmla="*/ 0 h 3429000"/>
              <a:gd name="connsiteX2-55" fmla="*/ 12222480 w 12222480"/>
              <a:gd name="connsiteY2-56" fmla="*/ 3429000 h 3429000"/>
              <a:gd name="connsiteX3-57" fmla="*/ 30480 w 12222480"/>
              <a:gd name="connsiteY3-58" fmla="*/ 3429000 h 3429000"/>
              <a:gd name="connsiteX4-59" fmla="*/ 0 w 12222480"/>
              <a:gd name="connsiteY4-60" fmla="*/ 1828800 h 3429000"/>
              <a:gd name="connsiteX0-61" fmla="*/ 0 w 12222480"/>
              <a:gd name="connsiteY0-62" fmla="*/ 1828800 h 3429000"/>
              <a:gd name="connsiteX1-63" fmla="*/ 12207240 w 12222480"/>
              <a:gd name="connsiteY1-64" fmla="*/ 0 h 3429000"/>
              <a:gd name="connsiteX2-65" fmla="*/ 12222480 w 12222480"/>
              <a:gd name="connsiteY2-66" fmla="*/ 3429000 h 3429000"/>
              <a:gd name="connsiteX3-67" fmla="*/ 30480 w 12222480"/>
              <a:gd name="connsiteY3-68" fmla="*/ 3429000 h 3429000"/>
              <a:gd name="connsiteX4-69" fmla="*/ 0 w 12222480"/>
              <a:gd name="connsiteY4-70" fmla="*/ 18288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2480" h="3429000">
                <a:moveTo>
                  <a:pt x="0" y="1828800"/>
                </a:moveTo>
                <a:cubicBezTo>
                  <a:pt x="4104640" y="2682240"/>
                  <a:pt x="9779000" y="1158240"/>
                  <a:pt x="12207240" y="0"/>
                </a:cubicBezTo>
                <a:lnTo>
                  <a:pt x="12222480" y="3429000"/>
                </a:lnTo>
                <a:lnTo>
                  <a:pt x="30480" y="3429000"/>
                </a:lnTo>
                <a:lnTo>
                  <a:pt x="0" y="1828800"/>
                </a:lnTo>
                <a:close/>
              </a:path>
            </a:pathLst>
          </a:custGeom>
          <a:solidFill>
            <a:srgbClr val="B5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30480" y="2527330"/>
            <a:ext cx="12222480" cy="3429000"/>
          </a:xfrm>
          <a:custGeom>
            <a:avLst/>
            <a:gdLst>
              <a:gd name="connsiteX0" fmla="*/ 0 w 12192000"/>
              <a:gd name="connsiteY0" fmla="*/ 0 h 2240280"/>
              <a:gd name="connsiteX1" fmla="*/ 12192000 w 12192000"/>
              <a:gd name="connsiteY1" fmla="*/ 0 h 2240280"/>
              <a:gd name="connsiteX2" fmla="*/ 12192000 w 12192000"/>
              <a:gd name="connsiteY2" fmla="*/ 2240280 h 2240280"/>
              <a:gd name="connsiteX3" fmla="*/ 0 w 12192000"/>
              <a:gd name="connsiteY3" fmla="*/ 2240280 h 2240280"/>
              <a:gd name="connsiteX4" fmla="*/ 0 w 12192000"/>
              <a:gd name="connsiteY4" fmla="*/ 0 h 2240280"/>
              <a:gd name="connsiteX0-1" fmla="*/ 670560 w 12192000"/>
              <a:gd name="connsiteY0-2" fmla="*/ 914400 h 2240280"/>
              <a:gd name="connsiteX1-3" fmla="*/ 12192000 w 12192000"/>
              <a:gd name="connsiteY1-4" fmla="*/ 0 h 2240280"/>
              <a:gd name="connsiteX2-5" fmla="*/ 12192000 w 12192000"/>
              <a:gd name="connsiteY2-6" fmla="*/ 2240280 h 2240280"/>
              <a:gd name="connsiteX3-7" fmla="*/ 0 w 12192000"/>
              <a:gd name="connsiteY3-8" fmla="*/ 2240280 h 2240280"/>
              <a:gd name="connsiteX4-9" fmla="*/ 670560 w 12192000"/>
              <a:gd name="connsiteY4-10" fmla="*/ 914400 h 2240280"/>
              <a:gd name="connsiteX0-11" fmla="*/ 0 w 12222480"/>
              <a:gd name="connsiteY0-12" fmla="*/ 640080 h 2240280"/>
              <a:gd name="connsiteX1-13" fmla="*/ 12222480 w 12222480"/>
              <a:gd name="connsiteY1-14" fmla="*/ 0 h 2240280"/>
              <a:gd name="connsiteX2-15" fmla="*/ 12222480 w 12222480"/>
              <a:gd name="connsiteY2-16" fmla="*/ 2240280 h 2240280"/>
              <a:gd name="connsiteX3-17" fmla="*/ 30480 w 12222480"/>
              <a:gd name="connsiteY3-18" fmla="*/ 2240280 h 2240280"/>
              <a:gd name="connsiteX4-19" fmla="*/ 0 w 12222480"/>
              <a:gd name="connsiteY4-20" fmla="*/ 640080 h 2240280"/>
              <a:gd name="connsiteX0-21" fmla="*/ 0 w 12222480"/>
              <a:gd name="connsiteY0-22" fmla="*/ 640080 h 2240280"/>
              <a:gd name="connsiteX1-23" fmla="*/ 12222480 w 12222480"/>
              <a:gd name="connsiteY1-24" fmla="*/ 0 h 2240280"/>
              <a:gd name="connsiteX2-25" fmla="*/ 12222480 w 12222480"/>
              <a:gd name="connsiteY2-26" fmla="*/ 2240280 h 2240280"/>
              <a:gd name="connsiteX3-27" fmla="*/ 30480 w 12222480"/>
              <a:gd name="connsiteY3-28" fmla="*/ 2240280 h 2240280"/>
              <a:gd name="connsiteX4-29" fmla="*/ 0 w 12222480"/>
              <a:gd name="connsiteY4-30" fmla="*/ 640080 h 2240280"/>
              <a:gd name="connsiteX0-31" fmla="*/ 0 w 12222480"/>
              <a:gd name="connsiteY0-32" fmla="*/ 1828800 h 3429000"/>
              <a:gd name="connsiteX1-33" fmla="*/ 12207240 w 12222480"/>
              <a:gd name="connsiteY1-34" fmla="*/ 0 h 3429000"/>
              <a:gd name="connsiteX2-35" fmla="*/ 12222480 w 12222480"/>
              <a:gd name="connsiteY2-36" fmla="*/ 3429000 h 3429000"/>
              <a:gd name="connsiteX3-37" fmla="*/ 30480 w 12222480"/>
              <a:gd name="connsiteY3-38" fmla="*/ 3429000 h 3429000"/>
              <a:gd name="connsiteX4-39" fmla="*/ 0 w 12222480"/>
              <a:gd name="connsiteY4-40" fmla="*/ 1828800 h 3429000"/>
              <a:gd name="connsiteX0-41" fmla="*/ 0 w 12222480"/>
              <a:gd name="connsiteY0-42" fmla="*/ 1828800 h 3429000"/>
              <a:gd name="connsiteX1-43" fmla="*/ 12207240 w 12222480"/>
              <a:gd name="connsiteY1-44" fmla="*/ 0 h 3429000"/>
              <a:gd name="connsiteX2-45" fmla="*/ 12222480 w 12222480"/>
              <a:gd name="connsiteY2-46" fmla="*/ 3429000 h 3429000"/>
              <a:gd name="connsiteX3-47" fmla="*/ 30480 w 12222480"/>
              <a:gd name="connsiteY3-48" fmla="*/ 3429000 h 3429000"/>
              <a:gd name="connsiteX4-49" fmla="*/ 0 w 12222480"/>
              <a:gd name="connsiteY4-50" fmla="*/ 1828800 h 3429000"/>
              <a:gd name="connsiteX0-51" fmla="*/ 0 w 12222480"/>
              <a:gd name="connsiteY0-52" fmla="*/ 1828800 h 3429000"/>
              <a:gd name="connsiteX1-53" fmla="*/ 12207240 w 12222480"/>
              <a:gd name="connsiteY1-54" fmla="*/ 0 h 3429000"/>
              <a:gd name="connsiteX2-55" fmla="*/ 12222480 w 12222480"/>
              <a:gd name="connsiteY2-56" fmla="*/ 3429000 h 3429000"/>
              <a:gd name="connsiteX3-57" fmla="*/ 30480 w 12222480"/>
              <a:gd name="connsiteY3-58" fmla="*/ 3429000 h 3429000"/>
              <a:gd name="connsiteX4-59" fmla="*/ 0 w 12222480"/>
              <a:gd name="connsiteY4-60" fmla="*/ 1828800 h 3429000"/>
              <a:gd name="connsiteX0-61" fmla="*/ 0 w 12222480"/>
              <a:gd name="connsiteY0-62" fmla="*/ 1828800 h 3429000"/>
              <a:gd name="connsiteX1-63" fmla="*/ 12207240 w 12222480"/>
              <a:gd name="connsiteY1-64" fmla="*/ 0 h 3429000"/>
              <a:gd name="connsiteX2-65" fmla="*/ 12222480 w 12222480"/>
              <a:gd name="connsiteY2-66" fmla="*/ 3429000 h 3429000"/>
              <a:gd name="connsiteX3-67" fmla="*/ 30480 w 12222480"/>
              <a:gd name="connsiteY3-68" fmla="*/ 3429000 h 3429000"/>
              <a:gd name="connsiteX4-69" fmla="*/ 0 w 12222480"/>
              <a:gd name="connsiteY4-70" fmla="*/ 18288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2480" h="3429000">
                <a:moveTo>
                  <a:pt x="0" y="1828800"/>
                </a:moveTo>
                <a:cubicBezTo>
                  <a:pt x="4104640" y="2682240"/>
                  <a:pt x="9779000" y="1158240"/>
                  <a:pt x="12207240" y="0"/>
                </a:cubicBezTo>
                <a:lnTo>
                  <a:pt x="12222480" y="3429000"/>
                </a:lnTo>
                <a:lnTo>
                  <a:pt x="30480" y="3429000"/>
                </a:lnTo>
                <a:lnTo>
                  <a:pt x="0" y="1828800"/>
                </a:lnTo>
                <a:close/>
              </a:path>
            </a:pathLst>
          </a:custGeom>
          <a:solidFill>
            <a:srgbClr val="F6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9"/>
          <p:cNvSpPr/>
          <p:nvPr/>
        </p:nvSpPr>
        <p:spPr>
          <a:xfrm>
            <a:off x="-30480" y="3458210"/>
            <a:ext cx="12222480" cy="3429000"/>
          </a:xfrm>
          <a:custGeom>
            <a:avLst/>
            <a:gdLst>
              <a:gd name="connsiteX0" fmla="*/ 0 w 12192000"/>
              <a:gd name="connsiteY0" fmla="*/ 0 h 2240280"/>
              <a:gd name="connsiteX1" fmla="*/ 12192000 w 12192000"/>
              <a:gd name="connsiteY1" fmla="*/ 0 h 2240280"/>
              <a:gd name="connsiteX2" fmla="*/ 12192000 w 12192000"/>
              <a:gd name="connsiteY2" fmla="*/ 2240280 h 2240280"/>
              <a:gd name="connsiteX3" fmla="*/ 0 w 12192000"/>
              <a:gd name="connsiteY3" fmla="*/ 2240280 h 2240280"/>
              <a:gd name="connsiteX4" fmla="*/ 0 w 12192000"/>
              <a:gd name="connsiteY4" fmla="*/ 0 h 2240280"/>
              <a:gd name="connsiteX0-1" fmla="*/ 670560 w 12192000"/>
              <a:gd name="connsiteY0-2" fmla="*/ 914400 h 2240280"/>
              <a:gd name="connsiteX1-3" fmla="*/ 12192000 w 12192000"/>
              <a:gd name="connsiteY1-4" fmla="*/ 0 h 2240280"/>
              <a:gd name="connsiteX2-5" fmla="*/ 12192000 w 12192000"/>
              <a:gd name="connsiteY2-6" fmla="*/ 2240280 h 2240280"/>
              <a:gd name="connsiteX3-7" fmla="*/ 0 w 12192000"/>
              <a:gd name="connsiteY3-8" fmla="*/ 2240280 h 2240280"/>
              <a:gd name="connsiteX4-9" fmla="*/ 670560 w 12192000"/>
              <a:gd name="connsiteY4-10" fmla="*/ 914400 h 2240280"/>
              <a:gd name="connsiteX0-11" fmla="*/ 0 w 12222480"/>
              <a:gd name="connsiteY0-12" fmla="*/ 640080 h 2240280"/>
              <a:gd name="connsiteX1-13" fmla="*/ 12222480 w 12222480"/>
              <a:gd name="connsiteY1-14" fmla="*/ 0 h 2240280"/>
              <a:gd name="connsiteX2-15" fmla="*/ 12222480 w 12222480"/>
              <a:gd name="connsiteY2-16" fmla="*/ 2240280 h 2240280"/>
              <a:gd name="connsiteX3-17" fmla="*/ 30480 w 12222480"/>
              <a:gd name="connsiteY3-18" fmla="*/ 2240280 h 2240280"/>
              <a:gd name="connsiteX4-19" fmla="*/ 0 w 12222480"/>
              <a:gd name="connsiteY4-20" fmla="*/ 640080 h 2240280"/>
              <a:gd name="connsiteX0-21" fmla="*/ 0 w 12222480"/>
              <a:gd name="connsiteY0-22" fmla="*/ 640080 h 2240280"/>
              <a:gd name="connsiteX1-23" fmla="*/ 12222480 w 12222480"/>
              <a:gd name="connsiteY1-24" fmla="*/ 0 h 2240280"/>
              <a:gd name="connsiteX2-25" fmla="*/ 12222480 w 12222480"/>
              <a:gd name="connsiteY2-26" fmla="*/ 2240280 h 2240280"/>
              <a:gd name="connsiteX3-27" fmla="*/ 30480 w 12222480"/>
              <a:gd name="connsiteY3-28" fmla="*/ 2240280 h 2240280"/>
              <a:gd name="connsiteX4-29" fmla="*/ 0 w 12222480"/>
              <a:gd name="connsiteY4-30" fmla="*/ 640080 h 2240280"/>
              <a:gd name="connsiteX0-31" fmla="*/ 0 w 12222480"/>
              <a:gd name="connsiteY0-32" fmla="*/ 1828800 h 3429000"/>
              <a:gd name="connsiteX1-33" fmla="*/ 12207240 w 12222480"/>
              <a:gd name="connsiteY1-34" fmla="*/ 0 h 3429000"/>
              <a:gd name="connsiteX2-35" fmla="*/ 12222480 w 12222480"/>
              <a:gd name="connsiteY2-36" fmla="*/ 3429000 h 3429000"/>
              <a:gd name="connsiteX3-37" fmla="*/ 30480 w 12222480"/>
              <a:gd name="connsiteY3-38" fmla="*/ 3429000 h 3429000"/>
              <a:gd name="connsiteX4-39" fmla="*/ 0 w 12222480"/>
              <a:gd name="connsiteY4-40" fmla="*/ 1828800 h 3429000"/>
              <a:gd name="connsiteX0-41" fmla="*/ 0 w 12222480"/>
              <a:gd name="connsiteY0-42" fmla="*/ 1828800 h 3429000"/>
              <a:gd name="connsiteX1-43" fmla="*/ 12207240 w 12222480"/>
              <a:gd name="connsiteY1-44" fmla="*/ 0 h 3429000"/>
              <a:gd name="connsiteX2-45" fmla="*/ 12222480 w 12222480"/>
              <a:gd name="connsiteY2-46" fmla="*/ 3429000 h 3429000"/>
              <a:gd name="connsiteX3-47" fmla="*/ 30480 w 12222480"/>
              <a:gd name="connsiteY3-48" fmla="*/ 3429000 h 3429000"/>
              <a:gd name="connsiteX4-49" fmla="*/ 0 w 12222480"/>
              <a:gd name="connsiteY4-50" fmla="*/ 1828800 h 3429000"/>
              <a:gd name="connsiteX0-51" fmla="*/ 0 w 12222480"/>
              <a:gd name="connsiteY0-52" fmla="*/ 1828800 h 3429000"/>
              <a:gd name="connsiteX1-53" fmla="*/ 12207240 w 12222480"/>
              <a:gd name="connsiteY1-54" fmla="*/ 0 h 3429000"/>
              <a:gd name="connsiteX2-55" fmla="*/ 12222480 w 12222480"/>
              <a:gd name="connsiteY2-56" fmla="*/ 3429000 h 3429000"/>
              <a:gd name="connsiteX3-57" fmla="*/ 30480 w 12222480"/>
              <a:gd name="connsiteY3-58" fmla="*/ 3429000 h 3429000"/>
              <a:gd name="connsiteX4-59" fmla="*/ 0 w 12222480"/>
              <a:gd name="connsiteY4-60" fmla="*/ 1828800 h 3429000"/>
              <a:gd name="connsiteX0-61" fmla="*/ 0 w 12222480"/>
              <a:gd name="connsiteY0-62" fmla="*/ 1828800 h 3429000"/>
              <a:gd name="connsiteX1-63" fmla="*/ 12207240 w 12222480"/>
              <a:gd name="connsiteY1-64" fmla="*/ 0 h 3429000"/>
              <a:gd name="connsiteX2-65" fmla="*/ 12222480 w 12222480"/>
              <a:gd name="connsiteY2-66" fmla="*/ 3429000 h 3429000"/>
              <a:gd name="connsiteX3-67" fmla="*/ 30480 w 12222480"/>
              <a:gd name="connsiteY3-68" fmla="*/ 3429000 h 3429000"/>
              <a:gd name="connsiteX4-69" fmla="*/ 0 w 12222480"/>
              <a:gd name="connsiteY4-70" fmla="*/ 1828800 h 342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2480" h="3429000">
                <a:moveTo>
                  <a:pt x="0" y="1828800"/>
                </a:moveTo>
                <a:cubicBezTo>
                  <a:pt x="4104640" y="2682240"/>
                  <a:pt x="9779000" y="1158240"/>
                  <a:pt x="12207240" y="0"/>
                </a:cubicBezTo>
                <a:lnTo>
                  <a:pt x="12222480" y="3429000"/>
                </a:lnTo>
                <a:lnTo>
                  <a:pt x="30480" y="3429000"/>
                </a:lnTo>
                <a:lnTo>
                  <a:pt x="0" y="1828800"/>
                </a:lnTo>
                <a:close/>
              </a:path>
            </a:pathLst>
          </a:custGeom>
          <a:solidFill>
            <a:srgbClr val="174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96078" y="2154142"/>
            <a:ext cx="8369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项目实训成果展示</a:t>
            </a:r>
          </a:p>
        </p:txBody>
      </p:sp>
      <p:sp>
        <p:nvSpPr>
          <p:cNvPr id="19" name="矩形 18"/>
          <p:cNvSpPr/>
          <p:nvPr/>
        </p:nvSpPr>
        <p:spPr>
          <a:xfrm>
            <a:off x="826047" y="3458247"/>
            <a:ext cx="1307939" cy="199663"/>
          </a:xfrm>
          <a:prstGeom prst="rect">
            <a:avLst/>
          </a:prstGeom>
          <a:solidFill>
            <a:srgbClr val="F6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936387" y="5786815"/>
            <a:ext cx="2658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汇报人：吉晓瑜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3731" y="261074"/>
            <a:ext cx="431972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作业批</a:t>
            </a:r>
            <a:r>
              <a:rPr lang="en-US" altLang="zh-CN" sz="4000" dirty="0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APP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3731" cy="92373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90327" y="4787989"/>
            <a:ext cx="5313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第五小组</a:t>
            </a:r>
          </a:p>
        </p:txBody>
      </p:sp>
    </p:spTree>
    <p:extLst>
      <p:ext uri="{BB962C8B-B14F-4D97-AF65-F5344CB8AC3E}">
        <p14:creationId xmlns:p14="http://schemas.microsoft.com/office/powerpoint/2010/main" val="5620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7" name="五边形 6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搭建成功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525"/>
          <a:stretch/>
        </p:blipFill>
        <p:spPr>
          <a:xfrm>
            <a:off x="1636776" y="1944817"/>
            <a:ext cx="9110472" cy="49131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98848" y="1366067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全部人搭建成功</a:t>
            </a:r>
          </a:p>
        </p:txBody>
      </p:sp>
    </p:spTree>
    <p:extLst>
      <p:ext uri="{BB962C8B-B14F-4D97-AF65-F5344CB8AC3E}">
        <p14:creationId xmlns:p14="http://schemas.microsoft.com/office/powerpoint/2010/main" val="17642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41457"/>
          <a:stretch/>
        </p:blipFill>
        <p:spPr>
          <a:xfrm>
            <a:off x="4458081" y="0"/>
            <a:ext cx="5298567" cy="6785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120" y="240011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6" name="五边形 5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作业批</a:t>
            </a:r>
            <a:r>
              <a:rPr lang="en-US" altLang="zh-CN" sz="3200" dirty="0"/>
              <a:t>APP</a:t>
            </a:r>
            <a:r>
              <a:rPr lang="zh-CN" altLang="en-US" sz="3200" dirty="0"/>
              <a:t>：家长端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4271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737" y="0"/>
            <a:ext cx="3742717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38" y="0"/>
            <a:ext cx="374271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977" y="0"/>
            <a:ext cx="3742717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778" y="0"/>
            <a:ext cx="37427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120" y="240011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1101725"/>
            <a:ext cx="10927715" cy="4660265"/>
          </a:xfrm>
          <a:prstGeom prst="rect">
            <a:avLst/>
          </a:prstGeom>
        </p:spPr>
      </p:pic>
      <p:sp>
        <p:nvSpPr>
          <p:cNvPr id="4" name="五边形 3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作业批</a:t>
            </a:r>
            <a:r>
              <a:rPr lang="en-US" altLang="zh-CN" sz="3200" dirty="0"/>
              <a:t>APP</a:t>
            </a:r>
            <a:r>
              <a:rPr lang="zh-CN" altLang="en-US" sz="3200" dirty="0"/>
              <a:t>：教师端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89" y="0"/>
            <a:ext cx="3742717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38" y="0"/>
            <a:ext cx="37427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67208" y="2422093"/>
            <a:ext cx="11988800" cy="30469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，作业批家长端我的界面 </a:t>
            </a:r>
            <a:r>
              <a:rPr lang="en-US" altLang="zh-CN" sz="3200" dirty="0"/>
              <a:t>——</a:t>
            </a:r>
            <a:r>
              <a:rPr lang="zh-CN" altLang="en-US" sz="3200" dirty="0"/>
              <a:t>王慧颖 </a:t>
            </a:r>
            <a:br>
              <a:rPr lang="zh-CN" altLang="en-US" sz="3200" dirty="0"/>
            </a:br>
            <a:r>
              <a:rPr lang="en-US" altLang="zh-CN" sz="3200" dirty="0"/>
              <a:t>2</a:t>
            </a:r>
            <a:r>
              <a:rPr lang="zh-CN" altLang="en-US" sz="3200" dirty="0"/>
              <a:t>，批改和作业 </a:t>
            </a:r>
            <a:r>
              <a:rPr lang="en-US" altLang="zh-CN" sz="3200" dirty="0"/>
              <a:t>——</a:t>
            </a:r>
            <a:r>
              <a:rPr lang="zh-CN" altLang="en-US" sz="3200" dirty="0"/>
              <a:t>王帅</a:t>
            </a:r>
            <a:br>
              <a:rPr lang="zh-CN" altLang="en-US" sz="3200" dirty="0"/>
            </a:br>
            <a:r>
              <a:rPr lang="en-US" altLang="zh-CN" sz="3200" dirty="0"/>
              <a:t>3</a:t>
            </a:r>
            <a:r>
              <a:rPr lang="zh-CN" altLang="en-US" sz="3200" dirty="0"/>
              <a:t>，悬赏模块 </a:t>
            </a:r>
            <a:r>
              <a:rPr lang="en-US" altLang="zh-CN" sz="3200" dirty="0"/>
              <a:t>——</a:t>
            </a:r>
            <a:r>
              <a:rPr lang="zh-CN" altLang="en-US" sz="3200" dirty="0"/>
              <a:t>李晓辰</a:t>
            </a:r>
            <a:br>
              <a:rPr lang="zh-CN" altLang="en-US" sz="3200" dirty="0"/>
            </a:br>
            <a:r>
              <a:rPr lang="en-US" altLang="zh-CN" sz="3200" dirty="0"/>
              <a:t>4</a:t>
            </a:r>
            <a:r>
              <a:rPr lang="zh-CN" altLang="en-US" sz="3200" dirty="0"/>
              <a:t>，编辑图片的我的界面</a:t>
            </a:r>
            <a:r>
              <a:rPr lang="en-US" altLang="zh-CN" sz="3200" dirty="0"/>
              <a:t>+</a:t>
            </a:r>
            <a:r>
              <a:rPr lang="zh-CN" altLang="en-US" sz="3200" dirty="0"/>
              <a:t>商城界面 </a:t>
            </a:r>
            <a:r>
              <a:rPr lang="en-US" altLang="zh-CN" sz="3200" dirty="0"/>
              <a:t>——</a:t>
            </a:r>
            <a:r>
              <a:rPr lang="zh-CN" altLang="en-US" sz="3200" dirty="0"/>
              <a:t>翟晓龙</a:t>
            </a:r>
            <a:br>
              <a:rPr lang="zh-CN" altLang="en-US" sz="3200" dirty="0"/>
            </a:br>
            <a:r>
              <a:rPr lang="en-US" altLang="zh-CN" sz="3200" dirty="0"/>
              <a:t>5</a:t>
            </a:r>
            <a:r>
              <a:rPr lang="zh-CN" altLang="en-US" sz="3200" dirty="0"/>
              <a:t>，家长圈 </a:t>
            </a:r>
            <a:r>
              <a:rPr lang="en-US" altLang="zh-CN" sz="3200" dirty="0"/>
              <a:t>——</a:t>
            </a:r>
            <a:r>
              <a:rPr lang="zh-CN" altLang="en-US" sz="3200" dirty="0"/>
              <a:t>吉晓瑜 </a:t>
            </a:r>
            <a:endParaRPr lang="en-US" altLang="zh-CN" sz="320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endParaRPr lang="en-US" altLang="zh-CN" sz="3200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划分模块</a:t>
            </a:r>
          </a:p>
        </p:txBody>
      </p:sp>
    </p:spTree>
    <p:extLst>
      <p:ext uri="{BB962C8B-B14F-4D97-AF65-F5344CB8AC3E}">
        <p14:creationId xmlns:p14="http://schemas.microsoft.com/office/powerpoint/2010/main" val="224716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编写测试用例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050" y="950251"/>
            <a:ext cx="6716963" cy="54956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42989" y="55412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李晓辰</a:t>
            </a:r>
          </a:p>
        </p:txBody>
      </p:sp>
    </p:spTree>
    <p:extLst>
      <p:ext uri="{BB962C8B-B14F-4D97-AF65-F5344CB8AC3E}">
        <p14:creationId xmlns:p14="http://schemas.microsoft.com/office/powerpoint/2010/main" val="24327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编写测试用例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863" y="55686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翟晓龙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90" y="1928659"/>
            <a:ext cx="8632010" cy="46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编写测试用例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5559" y="51663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44" y="123676"/>
            <a:ext cx="5413248" cy="71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1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编写测试用例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863" y="55686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吉晓瑜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91" y="1749695"/>
            <a:ext cx="8538209" cy="50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编写测试用例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863" y="55686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王慧颖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B660C-687B-4627-9B35-5DFE3D422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3" y="79022"/>
            <a:ext cx="458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撰写缺陷报告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863" y="55686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李晓辰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885" y="1092573"/>
            <a:ext cx="8173982" cy="57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444405" y="2051565"/>
            <a:ext cx="3920438" cy="646331"/>
            <a:chOff x="6646914" y="1740911"/>
            <a:chExt cx="3920438" cy="646331"/>
          </a:xfrm>
        </p:grpSpPr>
        <p:sp>
          <p:nvSpPr>
            <p:cNvPr id="20" name="矩形 19"/>
            <p:cNvSpPr/>
            <p:nvPr/>
          </p:nvSpPr>
          <p:spPr>
            <a:xfrm>
              <a:off x="6900570" y="1769615"/>
              <a:ext cx="462987" cy="465811"/>
            </a:xfrm>
            <a:prstGeom prst="rect">
              <a:avLst/>
            </a:pr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46914" y="1740911"/>
              <a:ext cx="3920438" cy="646331"/>
              <a:chOff x="7215874" y="1994911"/>
              <a:chExt cx="3920438" cy="64633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8026399" y="1994911"/>
                <a:ext cx="3109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dirty="0">
                    <a:solidFill>
                      <a:srgbClr val="174C8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接口测试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15874" y="1994911"/>
                <a:ext cx="8227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800" b="1" dirty="0">
                    <a:solidFill>
                      <a:schemeClr val="bg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01</a:t>
                </a:r>
                <a:endParaRPr lang="zh-CN" altLang="en-US" sz="2800" b="1" dirty="0">
                  <a:solidFill>
                    <a:schemeClr val="bg1"/>
                  </a:solidFill>
                  <a:latin typeface="汉仪雅酷黑 75W" panose="020B0804020202020204" pitchFamily="34" charset="-122"/>
                  <a:ea typeface="汉仪雅酷黑 75W" panose="020B0804020202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590030" y="3271253"/>
            <a:ext cx="3774813" cy="646331"/>
            <a:chOff x="6792539" y="1740911"/>
            <a:chExt cx="3774813" cy="646331"/>
          </a:xfrm>
        </p:grpSpPr>
        <p:sp>
          <p:nvSpPr>
            <p:cNvPr id="23" name="矩形 22"/>
            <p:cNvSpPr/>
            <p:nvPr/>
          </p:nvSpPr>
          <p:spPr>
            <a:xfrm>
              <a:off x="6900570" y="1769615"/>
              <a:ext cx="462987" cy="465811"/>
            </a:xfrm>
            <a:prstGeom prst="rect">
              <a:avLst/>
            </a:pr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792539" y="1740911"/>
              <a:ext cx="3774813" cy="646331"/>
              <a:chOff x="7361499" y="1994911"/>
              <a:chExt cx="3774813" cy="646331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026399" y="1994911"/>
                <a:ext cx="3109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dirty="0">
                    <a:solidFill>
                      <a:srgbClr val="174C8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移动端测试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361499" y="1994911"/>
                <a:ext cx="677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800" b="1" dirty="0">
                    <a:solidFill>
                      <a:schemeClr val="bg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汉仪雅酷黑 75W" panose="020B0804020202020204" pitchFamily="34" charset="-122"/>
                  <a:ea typeface="汉仪雅酷黑 75W" panose="020B0804020202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 rot="5400000">
            <a:off x="-1243708" y="1183461"/>
            <a:ext cx="6978392" cy="4490978"/>
            <a:chOff x="-30480" y="78453"/>
            <a:chExt cx="12237720" cy="6779547"/>
          </a:xfrm>
        </p:grpSpPr>
        <p:sp>
          <p:nvSpPr>
            <p:cNvPr id="2" name="矩形 9"/>
            <p:cNvSpPr/>
            <p:nvPr/>
          </p:nvSpPr>
          <p:spPr>
            <a:xfrm flipH="1">
              <a:off x="-15240" y="78453"/>
              <a:ext cx="12222480" cy="673608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9"/>
            <p:cNvSpPr/>
            <p:nvPr/>
          </p:nvSpPr>
          <p:spPr>
            <a:xfrm flipH="1">
              <a:off x="-30480" y="252733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9"/>
            <p:cNvSpPr/>
            <p:nvPr/>
          </p:nvSpPr>
          <p:spPr>
            <a:xfrm>
              <a:off x="-30480" y="342900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10"/>
          <p:cNvSpPr txBox="1"/>
          <p:nvPr/>
        </p:nvSpPr>
        <p:spPr>
          <a:xfrm>
            <a:off x="2974012" y="2374731"/>
            <a:ext cx="2271712" cy="120032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7200">
                <a:solidFill>
                  <a:schemeClr val="accent3">
                    <a:lumOff val="44000"/>
                  </a:schemeClr>
                </a:solidFill>
                <a:latin typeface="方正正中黑简体"/>
                <a:ea typeface="方正正中黑简体"/>
                <a:cs typeface="方正正中黑简体"/>
                <a:sym typeface="方正正中黑简体"/>
              </a:defRPr>
            </a:lvl1pPr>
          </a:lstStyle>
          <a:p>
            <a:r>
              <a:rPr dirty="0" err="1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目录</a:t>
            </a:r>
            <a:endParaRPr dirty="0">
              <a:solidFill>
                <a:srgbClr val="174C81"/>
              </a:solidFill>
              <a:latin typeface="汉仪雅酷黑 75W" panose="020B0804020202020204" pitchFamily="34" charset="-122"/>
              <a:ea typeface="汉仪雅酷黑 75W" panose="020B0804020202020204" pitchFamily="34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3225416" y="3481384"/>
            <a:ext cx="238442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4000">
                <a:solidFill>
                  <a:schemeClr val="accent3">
                    <a:lumOff val="44000"/>
                  </a:schemeClr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rPr sz="3200" dirty="0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CONTENTS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444405" y="4455880"/>
            <a:ext cx="3920438" cy="646331"/>
            <a:chOff x="6646914" y="1740911"/>
            <a:chExt cx="3920438" cy="646331"/>
          </a:xfrm>
        </p:grpSpPr>
        <p:sp>
          <p:nvSpPr>
            <p:cNvPr id="19" name="矩形 18"/>
            <p:cNvSpPr/>
            <p:nvPr/>
          </p:nvSpPr>
          <p:spPr>
            <a:xfrm>
              <a:off x="6900570" y="1769615"/>
              <a:ext cx="462987" cy="465811"/>
            </a:xfrm>
            <a:prstGeom prst="rect">
              <a:avLst/>
            </a:pr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46914" y="1740911"/>
              <a:ext cx="3920438" cy="646331"/>
              <a:chOff x="7215874" y="1994911"/>
              <a:chExt cx="3920438" cy="646331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8026399" y="1994911"/>
                <a:ext cx="3109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dirty="0">
                    <a:solidFill>
                      <a:srgbClr val="174C8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下阶段任务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215874" y="1994911"/>
                <a:ext cx="8227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800" b="1" dirty="0">
                    <a:solidFill>
                      <a:schemeClr val="bg1"/>
                    </a:solidFill>
                    <a:latin typeface="汉仪雅酷黑 75W" panose="020B0804020202020204" pitchFamily="34" charset="-122"/>
                    <a:ea typeface="汉仪雅酷黑 75W" panose="020B0804020202020204" pitchFamily="34" charset="-122"/>
                  </a:rPr>
                  <a:t>03</a:t>
                </a:r>
                <a:endParaRPr lang="zh-CN" altLang="en-US" sz="2800" b="1" dirty="0">
                  <a:solidFill>
                    <a:schemeClr val="bg1"/>
                  </a:solidFill>
                  <a:latin typeface="汉仪雅酷黑 75W" panose="020B0804020202020204" pitchFamily="34" charset="-122"/>
                  <a:ea typeface="汉仪雅酷黑 75W" panose="020B0804020202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撰写缺陷报告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8039" y="549607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翟晓龙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093"/>
            <a:ext cx="12192000" cy="26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撰写缺陷报告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8543" y="569671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608"/>
            <a:ext cx="12192000" cy="34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撰写缺陷报告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8039" y="54041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吉晓瑜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31" y="1873758"/>
            <a:ext cx="9231169" cy="49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撰写缺陷报告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5863" y="55686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王慧颖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A3E67-CDB9-4724-BADB-3A4495D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7" y="881349"/>
            <a:ext cx="6482859" cy="50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上传</a:t>
            </a:r>
            <a:r>
              <a:rPr lang="en-US" altLang="zh-CN" sz="3200" dirty="0" err="1"/>
              <a:t>github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-54678" y="6168779"/>
            <a:ext cx="9459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Github</a:t>
            </a:r>
            <a:r>
              <a:rPr lang="zh-CN" altLang="en-US" sz="2800" dirty="0"/>
              <a:t>地址：</a:t>
            </a:r>
            <a:r>
              <a:rPr lang="en-US" altLang="zh-CN" sz="2800" dirty="0"/>
              <a:t>https://github.com/jixiaoyue/Practical_Training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974" t="-50" r="851" b="8198"/>
          <a:stretch/>
        </p:blipFill>
        <p:spPr>
          <a:xfrm>
            <a:off x="1719072" y="1827732"/>
            <a:ext cx="8927592" cy="44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Monkey</a:t>
            </a:r>
            <a:r>
              <a:rPr lang="zh-CN" altLang="en-US" sz="3200" dirty="0"/>
              <a:t>的应用</a:t>
            </a:r>
          </a:p>
        </p:txBody>
      </p:sp>
    </p:spTree>
    <p:extLst>
      <p:ext uri="{BB962C8B-B14F-4D97-AF65-F5344CB8AC3E}">
        <p14:creationId xmlns:p14="http://schemas.microsoft.com/office/powerpoint/2010/main" val="13609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0800000">
            <a:off x="-15186" y="0"/>
            <a:ext cx="12318945" cy="6858000"/>
            <a:chOff x="-45719" y="78453"/>
            <a:chExt cx="12268201" cy="6779547"/>
          </a:xfrm>
        </p:grpSpPr>
        <p:sp>
          <p:nvSpPr>
            <p:cNvPr id="7" name="矩形 9"/>
            <p:cNvSpPr/>
            <p:nvPr/>
          </p:nvSpPr>
          <p:spPr>
            <a:xfrm flipH="1">
              <a:off x="-15240" y="78453"/>
              <a:ext cx="12222480" cy="673608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9"/>
            <p:cNvSpPr/>
            <p:nvPr/>
          </p:nvSpPr>
          <p:spPr>
            <a:xfrm flipH="1">
              <a:off x="-30480" y="252733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9"/>
            <p:cNvSpPr/>
            <p:nvPr/>
          </p:nvSpPr>
          <p:spPr>
            <a:xfrm>
              <a:off x="-45719" y="3429000"/>
              <a:ext cx="12268201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58376" y="4055345"/>
            <a:ext cx="6117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下阶段任务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5291" y="1326874"/>
            <a:ext cx="250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>
                <a:solidFill>
                  <a:schemeClr val="bg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03</a:t>
            </a:r>
            <a:endParaRPr lang="zh-CN" altLang="en-US" sz="9600" b="1" dirty="0">
              <a:solidFill>
                <a:schemeClr val="bg1"/>
              </a:solidFill>
              <a:latin typeface="汉仪雅酷黑 75W" panose="020B0804020202020204" pitchFamily="34" charset="-122"/>
              <a:ea typeface="汉仪雅酷黑 75W" panose="020B08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5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下阶段任务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编写自动化测试用例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7512" y="2048256"/>
            <a:ext cx="105430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java+appium+TestNG</a:t>
            </a:r>
            <a:r>
              <a:rPr lang="zh-CN" altLang="en-US" sz="2800" dirty="0"/>
              <a:t>的自动化测试用例的编写，</a:t>
            </a:r>
            <a:endParaRPr lang="en-US" altLang="zh-CN" sz="2800" dirty="0"/>
          </a:p>
          <a:p>
            <a:r>
              <a:rPr lang="zh-CN" altLang="en-US" sz="2800" dirty="0"/>
              <a:t>每个人</a:t>
            </a:r>
            <a:r>
              <a:rPr lang="en-US" altLang="zh-CN" sz="2800" dirty="0"/>
              <a:t>20</a:t>
            </a:r>
            <a:r>
              <a:rPr lang="zh-CN" altLang="en-US" sz="2800" dirty="0"/>
              <a:t>条测试用例，</a:t>
            </a:r>
            <a:endParaRPr lang="en-US" altLang="zh-CN" sz="2800" dirty="0"/>
          </a:p>
          <a:p>
            <a:r>
              <a:rPr lang="zh-CN" altLang="en-US" sz="2800" dirty="0"/>
              <a:t>使用页面对象模式，数据驱动模式，（提交到</a:t>
            </a:r>
            <a:r>
              <a:rPr lang="en-US" altLang="zh-CN" sz="2800" dirty="0" err="1"/>
              <a:t>github</a:t>
            </a:r>
            <a:r>
              <a:rPr lang="zh-CN" altLang="en-US" sz="2800" dirty="0"/>
              <a:t>）</a:t>
            </a:r>
          </a:p>
        </p:txBody>
      </p:sp>
      <p:sp>
        <p:nvSpPr>
          <p:cNvPr id="6" name="五边形 5"/>
          <p:cNvSpPr/>
          <p:nvPr/>
        </p:nvSpPr>
        <p:spPr>
          <a:xfrm>
            <a:off x="-1" y="4129316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性能测试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7511" y="4805629"/>
            <a:ext cx="1054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Jmeter</a:t>
            </a:r>
            <a:r>
              <a:rPr lang="zh-CN" altLang="en-US" sz="2800" dirty="0"/>
              <a:t>性能测试，针对 </a:t>
            </a:r>
            <a:r>
              <a:rPr lang="en-US" altLang="zh-CN" sz="2800" dirty="0" err="1"/>
              <a:t>discusz</a:t>
            </a:r>
            <a:r>
              <a:rPr lang="zh-CN" altLang="en-US" sz="2800" dirty="0"/>
              <a:t>论坛进行测试（测试计划，测试场景、测试结果分析）</a:t>
            </a:r>
          </a:p>
        </p:txBody>
      </p:sp>
    </p:spTree>
    <p:extLst>
      <p:ext uri="{BB962C8B-B14F-4D97-AF65-F5344CB8AC3E}">
        <p14:creationId xmlns:p14="http://schemas.microsoft.com/office/powerpoint/2010/main" val="2074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6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0800000">
            <a:off x="-15186" y="0"/>
            <a:ext cx="12318945" cy="6858000"/>
            <a:chOff x="-45719" y="78453"/>
            <a:chExt cx="12268201" cy="6779547"/>
          </a:xfrm>
        </p:grpSpPr>
        <p:sp>
          <p:nvSpPr>
            <p:cNvPr id="7" name="矩形 9"/>
            <p:cNvSpPr/>
            <p:nvPr/>
          </p:nvSpPr>
          <p:spPr>
            <a:xfrm flipH="1">
              <a:off x="-15240" y="78453"/>
              <a:ext cx="12222480" cy="673608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9"/>
            <p:cNvSpPr/>
            <p:nvPr/>
          </p:nvSpPr>
          <p:spPr>
            <a:xfrm flipH="1">
              <a:off x="-30480" y="252733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9"/>
            <p:cNvSpPr/>
            <p:nvPr/>
          </p:nvSpPr>
          <p:spPr>
            <a:xfrm>
              <a:off x="-45719" y="3429000"/>
              <a:ext cx="12268201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413240" y="4055345"/>
            <a:ext cx="6117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185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0800000">
            <a:off x="-15186" y="0"/>
            <a:ext cx="12318945" cy="6858000"/>
            <a:chOff x="-45719" y="78453"/>
            <a:chExt cx="12268201" cy="6779547"/>
          </a:xfrm>
        </p:grpSpPr>
        <p:sp>
          <p:nvSpPr>
            <p:cNvPr id="7" name="矩形 9"/>
            <p:cNvSpPr/>
            <p:nvPr/>
          </p:nvSpPr>
          <p:spPr>
            <a:xfrm flipH="1">
              <a:off x="-15240" y="78453"/>
              <a:ext cx="12222480" cy="673608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9"/>
            <p:cNvSpPr/>
            <p:nvPr/>
          </p:nvSpPr>
          <p:spPr>
            <a:xfrm flipH="1">
              <a:off x="-30480" y="252733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9"/>
            <p:cNvSpPr/>
            <p:nvPr/>
          </p:nvSpPr>
          <p:spPr>
            <a:xfrm>
              <a:off x="-45719" y="3429000"/>
              <a:ext cx="12268201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58375" y="4055345"/>
            <a:ext cx="77743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接口测试</a:t>
            </a:r>
            <a:r>
              <a:rPr lang="en-US" altLang="zh-CN" sz="6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servlet+jsp+jdbc</a:t>
            </a: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汉仪雅酷黑 75W" panose="020B0804020202020204" pitchFamily="34" charset="-122"/>
              <a:ea typeface="汉仪雅酷黑 75W" panose="020B0804020202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5291" y="1326874"/>
            <a:ext cx="250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>
                <a:solidFill>
                  <a:schemeClr val="bg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01</a:t>
            </a:r>
            <a:endParaRPr lang="zh-CN" altLang="en-US" sz="9600" b="1" dirty="0">
              <a:solidFill>
                <a:schemeClr val="bg1"/>
              </a:solidFill>
              <a:latin typeface="汉仪雅酷黑 75W" panose="020B0804020202020204" pitchFamily="34" charset="-122"/>
              <a:ea typeface="汉仪雅酷黑 75W" panose="020B08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120" y="240011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接口测试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45028" y="1537446"/>
            <a:ext cx="1014666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zh-CN" altLang="en-US" sz="3200" b="0" dirty="0">
                <a:latin typeface="Calibri" panose="020F0502020204030204" charset="0"/>
                <a:ea typeface="宋体" panose="02010600030101010101" pitchFamily="2" charset="-122"/>
              </a:rPr>
              <a:t>上学期我们小组的接口测试完成了单个接口的测试，这学期继续完善，实现了批量接口测试，完成了接口测试的实训任务。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99110" y="3835400"/>
            <a:ext cx="2600587" cy="1270001"/>
          </a:xfrm>
          <a:prstGeom prst="roundRect">
            <a:avLst/>
          </a:prstGeom>
          <a:solidFill>
            <a:srgbClr val="174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单个接口测试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137022" y="3813627"/>
            <a:ext cx="2699657" cy="1313544"/>
          </a:xfrm>
          <a:prstGeom prst="roundRect">
            <a:avLst/>
          </a:prstGeom>
          <a:solidFill>
            <a:srgbClr val="174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批量接口测试</a:t>
            </a:r>
          </a:p>
        </p:txBody>
      </p:sp>
      <p:sp>
        <p:nvSpPr>
          <p:cNvPr id="7" name="右箭头 6"/>
          <p:cNvSpPr/>
          <p:nvPr/>
        </p:nvSpPr>
        <p:spPr>
          <a:xfrm>
            <a:off x="4398417" y="4165599"/>
            <a:ext cx="3439885" cy="609601"/>
          </a:xfrm>
          <a:prstGeom prst="rightArrow">
            <a:avLst/>
          </a:prstGeom>
          <a:solidFill>
            <a:srgbClr val="174C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完善</a:t>
            </a:r>
          </a:p>
        </p:txBody>
      </p:sp>
      <p:sp>
        <p:nvSpPr>
          <p:cNvPr id="9" name="五角星 8"/>
          <p:cNvSpPr/>
          <p:nvPr/>
        </p:nvSpPr>
        <p:spPr>
          <a:xfrm>
            <a:off x="10836679" y="3243941"/>
            <a:ext cx="1216258" cy="113937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21210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4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120" y="240011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接口测试</a:t>
            </a:r>
          </a:p>
        </p:txBody>
      </p:sp>
      <p:sp>
        <p:nvSpPr>
          <p:cNvPr id="2" name="五边形 1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接口测试演示及展示</a:t>
            </a:r>
          </a:p>
        </p:txBody>
      </p:sp>
      <p:pic>
        <p:nvPicPr>
          <p:cNvPr id="3" name="接口测试-批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0800000">
            <a:off x="-15186" y="0"/>
            <a:ext cx="12318945" cy="6858000"/>
            <a:chOff x="-45719" y="78453"/>
            <a:chExt cx="12268201" cy="6779547"/>
          </a:xfrm>
        </p:grpSpPr>
        <p:sp>
          <p:nvSpPr>
            <p:cNvPr id="7" name="矩形 9"/>
            <p:cNvSpPr/>
            <p:nvPr/>
          </p:nvSpPr>
          <p:spPr>
            <a:xfrm flipH="1">
              <a:off x="-15240" y="78453"/>
              <a:ext cx="12222480" cy="673608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5C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9"/>
            <p:cNvSpPr/>
            <p:nvPr/>
          </p:nvSpPr>
          <p:spPr>
            <a:xfrm flipH="1">
              <a:off x="-30480" y="2527330"/>
              <a:ext cx="12222480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6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9"/>
            <p:cNvSpPr/>
            <p:nvPr/>
          </p:nvSpPr>
          <p:spPr>
            <a:xfrm>
              <a:off x="-45719" y="3429000"/>
              <a:ext cx="12268201" cy="3429000"/>
            </a:xfrm>
            <a:custGeom>
              <a:avLst/>
              <a:gdLst>
                <a:gd name="connsiteX0" fmla="*/ 0 w 12192000"/>
                <a:gd name="connsiteY0" fmla="*/ 0 h 2240280"/>
                <a:gd name="connsiteX1" fmla="*/ 12192000 w 12192000"/>
                <a:gd name="connsiteY1" fmla="*/ 0 h 2240280"/>
                <a:gd name="connsiteX2" fmla="*/ 12192000 w 12192000"/>
                <a:gd name="connsiteY2" fmla="*/ 2240280 h 2240280"/>
                <a:gd name="connsiteX3" fmla="*/ 0 w 12192000"/>
                <a:gd name="connsiteY3" fmla="*/ 2240280 h 2240280"/>
                <a:gd name="connsiteX4" fmla="*/ 0 w 12192000"/>
                <a:gd name="connsiteY4" fmla="*/ 0 h 2240280"/>
                <a:gd name="connsiteX0-1" fmla="*/ 670560 w 12192000"/>
                <a:gd name="connsiteY0-2" fmla="*/ 914400 h 2240280"/>
                <a:gd name="connsiteX1-3" fmla="*/ 12192000 w 12192000"/>
                <a:gd name="connsiteY1-4" fmla="*/ 0 h 2240280"/>
                <a:gd name="connsiteX2-5" fmla="*/ 12192000 w 12192000"/>
                <a:gd name="connsiteY2-6" fmla="*/ 2240280 h 2240280"/>
                <a:gd name="connsiteX3-7" fmla="*/ 0 w 12192000"/>
                <a:gd name="connsiteY3-8" fmla="*/ 2240280 h 2240280"/>
                <a:gd name="connsiteX4-9" fmla="*/ 670560 w 12192000"/>
                <a:gd name="connsiteY4-10" fmla="*/ 914400 h 2240280"/>
                <a:gd name="connsiteX0-11" fmla="*/ 0 w 12222480"/>
                <a:gd name="connsiteY0-12" fmla="*/ 640080 h 2240280"/>
                <a:gd name="connsiteX1-13" fmla="*/ 12222480 w 12222480"/>
                <a:gd name="connsiteY1-14" fmla="*/ 0 h 2240280"/>
                <a:gd name="connsiteX2-15" fmla="*/ 12222480 w 12222480"/>
                <a:gd name="connsiteY2-16" fmla="*/ 2240280 h 2240280"/>
                <a:gd name="connsiteX3-17" fmla="*/ 30480 w 12222480"/>
                <a:gd name="connsiteY3-18" fmla="*/ 2240280 h 2240280"/>
                <a:gd name="connsiteX4-19" fmla="*/ 0 w 12222480"/>
                <a:gd name="connsiteY4-20" fmla="*/ 640080 h 2240280"/>
                <a:gd name="connsiteX0-21" fmla="*/ 0 w 12222480"/>
                <a:gd name="connsiteY0-22" fmla="*/ 640080 h 2240280"/>
                <a:gd name="connsiteX1-23" fmla="*/ 12222480 w 12222480"/>
                <a:gd name="connsiteY1-24" fmla="*/ 0 h 2240280"/>
                <a:gd name="connsiteX2-25" fmla="*/ 12222480 w 12222480"/>
                <a:gd name="connsiteY2-26" fmla="*/ 2240280 h 2240280"/>
                <a:gd name="connsiteX3-27" fmla="*/ 30480 w 12222480"/>
                <a:gd name="connsiteY3-28" fmla="*/ 2240280 h 2240280"/>
                <a:gd name="connsiteX4-29" fmla="*/ 0 w 12222480"/>
                <a:gd name="connsiteY4-30" fmla="*/ 640080 h 2240280"/>
                <a:gd name="connsiteX0-31" fmla="*/ 0 w 12222480"/>
                <a:gd name="connsiteY0-32" fmla="*/ 1828800 h 3429000"/>
                <a:gd name="connsiteX1-33" fmla="*/ 12207240 w 12222480"/>
                <a:gd name="connsiteY1-34" fmla="*/ 0 h 3429000"/>
                <a:gd name="connsiteX2-35" fmla="*/ 12222480 w 12222480"/>
                <a:gd name="connsiteY2-36" fmla="*/ 3429000 h 3429000"/>
                <a:gd name="connsiteX3-37" fmla="*/ 30480 w 12222480"/>
                <a:gd name="connsiteY3-38" fmla="*/ 3429000 h 3429000"/>
                <a:gd name="connsiteX4-39" fmla="*/ 0 w 12222480"/>
                <a:gd name="connsiteY4-40" fmla="*/ 1828800 h 3429000"/>
                <a:gd name="connsiteX0-41" fmla="*/ 0 w 12222480"/>
                <a:gd name="connsiteY0-42" fmla="*/ 1828800 h 3429000"/>
                <a:gd name="connsiteX1-43" fmla="*/ 12207240 w 12222480"/>
                <a:gd name="connsiteY1-44" fmla="*/ 0 h 3429000"/>
                <a:gd name="connsiteX2-45" fmla="*/ 12222480 w 12222480"/>
                <a:gd name="connsiteY2-46" fmla="*/ 3429000 h 3429000"/>
                <a:gd name="connsiteX3-47" fmla="*/ 30480 w 12222480"/>
                <a:gd name="connsiteY3-48" fmla="*/ 3429000 h 3429000"/>
                <a:gd name="connsiteX4-49" fmla="*/ 0 w 12222480"/>
                <a:gd name="connsiteY4-50" fmla="*/ 1828800 h 3429000"/>
                <a:gd name="connsiteX0-51" fmla="*/ 0 w 12222480"/>
                <a:gd name="connsiteY0-52" fmla="*/ 1828800 h 3429000"/>
                <a:gd name="connsiteX1-53" fmla="*/ 12207240 w 12222480"/>
                <a:gd name="connsiteY1-54" fmla="*/ 0 h 3429000"/>
                <a:gd name="connsiteX2-55" fmla="*/ 12222480 w 12222480"/>
                <a:gd name="connsiteY2-56" fmla="*/ 3429000 h 3429000"/>
                <a:gd name="connsiteX3-57" fmla="*/ 30480 w 12222480"/>
                <a:gd name="connsiteY3-58" fmla="*/ 3429000 h 3429000"/>
                <a:gd name="connsiteX4-59" fmla="*/ 0 w 12222480"/>
                <a:gd name="connsiteY4-60" fmla="*/ 1828800 h 3429000"/>
                <a:gd name="connsiteX0-61" fmla="*/ 0 w 12222480"/>
                <a:gd name="connsiteY0-62" fmla="*/ 1828800 h 3429000"/>
                <a:gd name="connsiteX1-63" fmla="*/ 12207240 w 12222480"/>
                <a:gd name="connsiteY1-64" fmla="*/ 0 h 3429000"/>
                <a:gd name="connsiteX2-65" fmla="*/ 12222480 w 12222480"/>
                <a:gd name="connsiteY2-66" fmla="*/ 3429000 h 3429000"/>
                <a:gd name="connsiteX3-67" fmla="*/ 30480 w 12222480"/>
                <a:gd name="connsiteY3-68" fmla="*/ 3429000 h 3429000"/>
                <a:gd name="connsiteX4-69" fmla="*/ 0 w 12222480"/>
                <a:gd name="connsiteY4-70" fmla="*/ 182880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22480" h="3429000">
                  <a:moveTo>
                    <a:pt x="0" y="1828800"/>
                  </a:moveTo>
                  <a:cubicBezTo>
                    <a:pt x="4104640" y="2682240"/>
                    <a:pt x="9779000" y="1158240"/>
                    <a:pt x="12207240" y="0"/>
                  </a:cubicBezTo>
                  <a:lnTo>
                    <a:pt x="12222480" y="3429000"/>
                  </a:lnTo>
                  <a:lnTo>
                    <a:pt x="30480" y="34290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174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58376" y="4055345"/>
            <a:ext cx="6117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移动端测试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5291" y="1326874"/>
            <a:ext cx="2503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b="1" dirty="0">
                <a:solidFill>
                  <a:schemeClr val="bg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02</a:t>
            </a:r>
            <a:endParaRPr lang="zh-CN" altLang="en-US" sz="9600" b="1" dirty="0">
              <a:solidFill>
                <a:schemeClr val="bg1"/>
              </a:solidFill>
              <a:latin typeface="汉仪雅酷黑 75W" panose="020B0804020202020204" pitchFamily="34" charset="-122"/>
              <a:ea typeface="汉仪雅酷黑 75W" panose="020B08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5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-232228" y="2749671"/>
            <a:ext cx="11988800" cy="28007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en-US" altLang="zh-CN" sz="3600" b="0" dirty="0">
                <a:latin typeface="Calibri" panose="020F0502020204030204" charset="0"/>
                <a:ea typeface="宋体" panose="02010600030101010101" pitchFamily="2" charset="-122"/>
              </a:rPr>
              <a:t>1.</a:t>
            </a:r>
            <a:r>
              <a:rPr lang="zh-CN" altLang="en-US" sz="3600" b="0" dirty="0">
                <a:latin typeface="Calibri" panose="020F0502020204030204" charset="0"/>
                <a:ea typeface="宋体" panose="02010600030101010101" pitchFamily="2" charset="-122"/>
              </a:rPr>
              <a:t>与</a:t>
            </a:r>
            <a:r>
              <a:rPr lang="en-US" altLang="zh-CN" sz="3600" b="0" dirty="0">
                <a:latin typeface="Calibri" panose="020F0502020204030204" charset="0"/>
                <a:ea typeface="宋体" panose="02010600030101010101" pitchFamily="2" charset="-122"/>
              </a:rPr>
              <a:t>java</a:t>
            </a:r>
            <a:r>
              <a:rPr lang="zh-CN" altLang="en-US" sz="3600" dirty="0">
                <a:latin typeface="Calibri" panose="020F0502020204030204" charset="0"/>
                <a:ea typeface="宋体" panose="02010600030101010101" pitchFamily="2" charset="-122"/>
              </a:rPr>
              <a:t>小组合作，测试作业批</a:t>
            </a:r>
            <a:r>
              <a:rPr lang="en-US" altLang="zh-CN" sz="3600" dirty="0">
                <a:latin typeface="Calibri" panose="020F0502020204030204" charset="0"/>
                <a:ea typeface="宋体" panose="02010600030101010101" pitchFamily="2" charset="-122"/>
              </a:rPr>
              <a:t>app</a:t>
            </a:r>
            <a:r>
              <a:rPr lang="zh-CN" altLang="en-US" sz="3600" dirty="0">
                <a:latin typeface="Calibri" panose="020F0502020204030204" charset="0"/>
                <a:ea typeface="宋体" panose="02010600030101010101" pitchFamily="2" charset="-122"/>
              </a:rPr>
              <a:t>项目。</a:t>
            </a:r>
            <a:endParaRPr lang="en-US" altLang="zh-CN" sz="360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en-US" altLang="zh-CN" sz="3600" dirty="0">
                <a:latin typeface="Calibri" panose="020F0502020204030204" charset="0"/>
                <a:ea typeface="宋体" panose="02010600030101010101" pitchFamily="2" charset="-122"/>
              </a:rPr>
              <a:t>2.</a:t>
            </a:r>
            <a:r>
              <a:rPr lang="zh-CN" altLang="en-US" sz="3600" dirty="0">
                <a:latin typeface="Calibri" panose="020F0502020204030204" charset="0"/>
                <a:ea typeface="宋体" panose="02010600030101010101" pitchFamily="2" charset="-122"/>
              </a:rPr>
              <a:t>链接数据库，搭建服务器，安装客户端软件。</a:t>
            </a:r>
            <a:endParaRPr lang="en-US" altLang="zh-CN" sz="360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en-US" altLang="zh-CN" sz="3600" dirty="0">
                <a:latin typeface="Calibri" panose="020F0502020204030204" charset="0"/>
                <a:ea typeface="宋体" panose="02010600030101010101" pitchFamily="2" charset="-122"/>
              </a:rPr>
              <a:t>3.</a:t>
            </a:r>
            <a:r>
              <a:rPr lang="zh-CN" altLang="en-US" sz="3600" dirty="0">
                <a:latin typeface="Calibri" panose="020F0502020204030204" charset="0"/>
                <a:ea typeface="宋体" panose="02010600030101010101" pitchFamily="2" charset="-122"/>
              </a:rPr>
              <a:t>实现真机和虚拟机（最新版夜神模拟器）成功运行。</a:t>
            </a:r>
            <a:endParaRPr lang="en-US" altLang="zh-CN" sz="360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r>
              <a:rPr lang="en-US" altLang="zh-CN" sz="3600" dirty="0">
                <a:latin typeface="Calibri" panose="020F0502020204030204" charset="0"/>
                <a:ea typeface="宋体" panose="02010600030101010101" pitchFamily="2" charset="-122"/>
              </a:rPr>
              <a:t>4.Monkey</a:t>
            </a:r>
            <a:r>
              <a:rPr lang="zh-CN" altLang="en-US" sz="3600" dirty="0">
                <a:latin typeface="Calibri" panose="020F0502020204030204" charset="0"/>
                <a:ea typeface="宋体" panose="02010600030101010101" pitchFamily="2" charset="-122"/>
              </a:rPr>
              <a:t>的应用。</a:t>
            </a:r>
            <a:endParaRPr lang="en-US" altLang="zh-CN" sz="3600" dirty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812800" fontAlgn="auto">
              <a:extLst>
                <a:ext uri="{35155182-B16C-46BC-9424-99874614C6A1}">
                  <wpsdc:indentchars xmlns="" xmlns:wpsdc="http://www.wps.cn/officeDocument/2017/drawingmlCustomData" val="200" checksum="3877492575"/>
                </a:ext>
              </a:extLst>
            </a:pPr>
            <a:endParaRPr lang="en-US" altLang="zh-CN" sz="3200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环境搭建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45835" y="1273382"/>
            <a:ext cx="241461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作业批</a:t>
            </a:r>
            <a:r>
              <a:rPr lang="en-US" altLang="zh-CN" sz="3200" dirty="0">
                <a:solidFill>
                  <a:srgbClr val="174C81"/>
                </a:solidFill>
                <a:latin typeface="汉仪雅酷黑 75W" panose="020B0804020202020204" pitchFamily="34" charset="-122"/>
                <a:ea typeface="汉仪雅酷黑 75W" panose="020B0804020202020204" pitchFamily="34" charset="-122"/>
                <a:sym typeface="+mn-ea"/>
              </a:rPr>
              <a:t>APP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8" y="1204687"/>
            <a:ext cx="746407" cy="7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8" name="五边形 7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作业批</a:t>
            </a:r>
            <a:r>
              <a:rPr lang="en-US" altLang="zh-CN" sz="3200" dirty="0"/>
              <a:t>APP</a:t>
            </a:r>
            <a:r>
              <a:rPr lang="zh-CN" altLang="en-US" sz="3200" dirty="0"/>
              <a:t>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-1575816" y="2242691"/>
            <a:ext cx="10146665" cy="31393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676400" fontAlgn="auto">
              <a:extLst>
                <a:ext uri="{35155182-B16C-46BC-9424-99874614C6A1}">
                  <wpsdc:indentchars xmlns="" xmlns:wpsdc="http://www.wps.cn/officeDocument/2017/drawingmlCustomData" val="200" checksum="3706193578"/>
                </a:ext>
              </a:extLst>
            </a:pPr>
            <a:r>
              <a:rPr lang="zh-CN" altLang="en-US" sz="66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让家长离苦</a:t>
            </a:r>
            <a:endParaRPr lang="en-US" altLang="zh-CN" sz="6600" b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宋体" panose="02010600030101010101" pitchFamily="2" charset="-122"/>
            </a:endParaRPr>
          </a:p>
          <a:p>
            <a:pPr indent="1676400" fontAlgn="auto">
              <a:extLst>
                <a:ext uri="{35155182-B16C-46BC-9424-99874614C6A1}">
                  <wpsdc:indentchars xmlns="" xmlns:wpsdc="http://www.wps.cn/officeDocument/2017/drawingmlCustomData" val="200" checksum="3706193578"/>
                </a:ext>
              </a:extLst>
            </a:pPr>
            <a:r>
              <a:rPr lang="en-US" altLang="zh-CN" sz="6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   </a:t>
            </a:r>
            <a:r>
              <a:rPr lang="zh-CN" altLang="en-US" sz="6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为老师减负</a:t>
            </a:r>
            <a:endParaRPr lang="zh-CN" altLang="en-US" sz="6600" b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宋体" panose="02010600030101010101" pitchFamily="2" charset="-122"/>
            </a:endParaRPr>
          </a:p>
          <a:p>
            <a:pPr indent="1676400" fontAlgn="auto">
              <a:extLst>
                <a:ext uri="{35155182-B16C-46BC-9424-99874614C6A1}">
                  <wpsdc:indentchars xmlns="" xmlns:wpsdc="http://www.wps.cn/officeDocument/2017/drawingmlCustomData" val="200" checksum="3706193578"/>
                </a:ext>
              </a:extLst>
            </a:pPr>
            <a:r>
              <a:rPr lang="zh-CN" altLang="en-US" sz="66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宋体" panose="02010600030101010101" pitchFamily="2" charset="-122"/>
              </a:rPr>
              <a:t>     使大学生得乐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8839" r="50918" b="10652"/>
          <a:stretch/>
        </p:blipFill>
        <p:spPr>
          <a:xfrm>
            <a:off x="6436106" y="1279434"/>
            <a:ext cx="5755894" cy="48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" y="1827732"/>
            <a:ext cx="11995785" cy="4940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17968"/>
            <a:ext cx="2560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移动端测试</a:t>
            </a:r>
          </a:p>
        </p:txBody>
      </p:sp>
      <p:sp>
        <p:nvSpPr>
          <p:cNvPr id="6" name="五边形 5"/>
          <p:cNvSpPr/>
          <p:nvPr/>
        </p:nvSpPr>
        <p:spPr>
          <a:xfrm>
            <a:off x="0" y="1233715"/>
            <a:ext cx="4325257" cy="594017"/>
          </a:xfrm>
          <a:prstGeom prst="homePlate">
            <a:avLst/>
          </a:prstGeom>
          <a:solidFill>
            <a:srgbClr val="174C81"/>
          </a:solidFill>
          <a:ln>
            <a:solidFill>
              <a:srgbClr val="174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核心功能流程</a:t>
            </a:r>
          </a:p>
        </p:txBody>
      </p:sp>
    </p:spTree>
    <p:extLst>
      <p:ext uri="{BB962C8B-B14F-4D97-AF65-F5344CB8AC3E}">
        <p14:creationId xmlns:p14="http://schemas.microsoft.com/office/powerpoint/2010/main" val="14584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宽屏</PresentationFormat>
  <Paragraphs>94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汉仪雅酷黑 75W</vt:lpstr>
      <vt:lpstr>Arial</vt:lpstr>
      <vt:lpstr>Calibri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路 志华</dc:creator>
  <cp:lastModifiedBy>XIAOYU JI</cp:lastModifiedBy>
  <cp:revision>256</cp:revision>
  <dcterms:created xsi:type="dcterms:W3CDTF">2020-03-23T13:25:00Z</dcterms:created>
  <dcterms:modified xsi:type="dcterms:W3CDTF">2021-05-05T00:55:38Z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